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144EF-D567-4000-8979-88525AB3F0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7148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54264-7620-4016-B536-47405D3274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0119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58D52-4199-42BB-82C7-A108916074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7251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E4F9-568B-447F-84CA-EFFB157F44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6292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A9082-EB30-4F98-8F00-076BE5CC70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067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71095-39EB-41BD-929A-9F13F1C2FA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517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72F8D-7071-4617-A960-ADA4168A2B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36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BE4F3-C264-4B07-995B-17FF2CC10D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6735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FCF3B-B3E1-4A5D-92AC-036E727A41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626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A3E202-1658-47A7-A6C2-0418AACB1E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4203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07771-160E-4E9B-BF23-BBAD654D15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0075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6CE632A-E813-4938-8E51-BBC5F51802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</a:t>
            </a:r>
            <a:r>
              <a:rPr lang="en-US" altLang="en-US" sz="3600" dirty="0" err="1">
                <a:solidFill>
                  <a:schemeClr val="folHlink"/>
                </a:solidFill>
              </a:rPr>
              <a:t>llamo</a:t>
            </a:r>
            <a:r>
              <a:rPr lang="en-US" altLang="en-US" sz="3600" dirty="0">
                <a:solidFill>
                  <a:schemeClr val="folHlink"/>
                </a:solidFill>
              </a:rPr>
              <a:t> ____________ </a:t>
            </a:r>
            <a:r>
              <a:rPr lang="en-US" altLang="en-US" sz="3600" dirty="0" err="1">
                <a:solidFill>
                  <a:schemeClr val="folHlink"/>
                </a:solidFill>
              </a:rPr>
              <a:t>Clase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</a:t>
            </a:r>
            <a:r>
              <a:rPr lang="en-US" altLang="en-US" sz="3600" dirty="0" err="1">
                <a:solidFill>
                  <a:schemeClr val="folHlink"/>
                </a:solidFill>
              </a:rPr>
              <a:t>fecha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err="1">
                <a:solidFill>
                  <a:schemeClr val="folHlink"/>
                </a:solidFill>
              </a:rPr>
              <a:t>es</a:t>
            </a:r>
            <a:r>
              <a:rPr lang="en-US" altLang="en-US" sz="3600" dirty="0">
                <a:solidFill>
                  <a:schemeClr val="folHlink"/>
                </a:solidFill>
              </a:rPr>
              <a:t>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17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diciem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2013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763000" cy="5105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</a:t>
            </a:r>
            <a:r>
              <a:rPr lang="es-ES_tradnl" altLang="en-US" dirty="0" smtClean="0">
                <a:solidFill>
                  <a:srgbClr val="FF0000"/>
                </a:solidFill>
              </a:rPr>
              <a:t>B:</a:t>
            </a:r>
            <a:r>
              <a:rPr lang="es-ES_tradnl" altLang="en-US" dirty="0" smtClean="0"/>
              <a:t>¿</a:t>
            </a:r>
            <a:r>
              <a:rPr lang="es-ES_tradnl" altLang="en-US" dirty="0" smtClean="0"/>
              <a:t>Cómo celebran el </a:t>
            </a:r>
            <a:r>
              <a:rPr lang="es-ES_tradnl" altLang="en-US" dirty="0"/>
              <a:t>Día de los </a:t>
            </a:r>
            <a:r>
              <a:rPr lang="es-ES_tradnl" altLang="en-US" dirty="0" smtClean="0"/>
              <a:t>muertos en </a:t>
            </a:r>
            <a:r>
              <a:rPr lang="es-ES_tradnl" altLang="en-US" dirty="0" err="1" smtClean="0"/>
              <a:t>Mexico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Actividades: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Mirar el video </a:t>
            </a:r>
            <a:r>
              <a:rPr lang="es-ES_tradnl" altLang="en-US" u="sng" dirty="0" smtClean="0"/>
              <a:t>Las posadas: Christmas in </a:t>
            </a:r>
            <a:r>
              <a:rPr lang="es-ES_tradnl" altLang="en-US" u="sng" dirty="0" err="1" smtClean="0"/>
              <a:t>Mexico</a:t>
            </a:r>
            <a:endParaRPr lang="es-ES_tradnl" altLang="en-US" u="sng" dirty="0"/>
          </a:p>
          <a:p>
            <a:pPr>
              <a:lnSpc>
                <a:spcPct val="90000"/>
              </a:lnSpc>
            </a:pPr>
            <a:r>
              <a:rPr lang="es-ES_tradnl" altLang="en-US" dirty="0"/>
              <a:t>Mientras miras el video, completa el paquete </a:t>
            </a:r>
            <a:r>
              <a:rPr lang="es-ES_tradnl" altLang="en-US" u="sng" dirty="0" smtClean="0"/>
              <a:t>Las posadas: Christmas in </a:t>
            </a:r>
            <a:r>
              <a:rPr lang="es-ES_tradnl" altLang="en-US" u="sng" dirty="0" err="1" smtClean="0"/>
              <a:t>Mexico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Activity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packets</a:t>
            </a:r>
            <a:endParaRPr lang="es-ES_tradnl" altLang="en-US" u="sng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Tarea B:</a:t>
            </a:r>
            <a:endParaRPr lang="es-ES_tradnl" altLang="en-US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dirty="0" err="1" smtClean="0"/>
              <a:t>Finish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packet</a:t>
            </a:r>
            <a:r>
              <a:rPr lang="es-ES_tradnl" altLang="en-US" dirty="0" smtClean="0"/>
              <a:t>, </a:t>
            </a:r>
            <a:r>
              <a:rPr lang="es-ES_tradnl" altLang="en-US" dirty="0" err="1" smtClean="0"/>
              <a:t>must</a:t>
            </a:r>
            <a:r>
              <a:rPr lang="es-ES_tradnl" altLang="en-US" dirty="0" smtClean="0"/>
              <a:t> be </a:t>
            </a:r>
            <a:r>
              <a:rPr lang="es-ES_tradnl" altLang="en-US" dirty="0" err="1" smtClean="0"/>
              <a:t>given</a:t>
            </a:r>
            <a:r>
              <a:rPr lang="es-ES_tradnl" altLang="en-US" dirty="0" smtClean="0"/>
              <a:t> in to me ANYTIME BT TOMORROW AND FRIDAY!</a:t>
            </a:r>
            <a:endParaRPr lang="es-ES_tradnl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64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____________ Clase 801 La fecha es el 17 de diciembre del 2013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9IM La fecha es el 9 de noviembre del 2012</dc:title>
  <dc:creator>Helen Zumaeta</dc:creator>
  <cp:lastModifiedBy>Helen Zumaeta</cp:lastModifiedBy>
  <cp:revision>5</cp:revision>
  <dcterms:created xsi:type="dcterms:W3CDTF">2012-11-08T23:34:52Z</dcterms:created>
  <dcterms:modified xsi:type="dcterms:W3CDTF">2013-12-17T19:09:13Z</dcterms:modified>
</cp:coreProperties>
</file>